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9144000" cy="6858000" type="screen4x3"/>
  <p:notesSz cx="6735763" cy="986948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80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701F76B-A2F4-4BDA-9A9B-04453467B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5F93E-7A9E-4DB8-A28E-C62102481F25}" type="datetimeFigureOut">
              <a:rPr lang="ja-JP" altLang="en-US"/>
              <a:pPr>
                <a:defRPr/>
              </a:pPr>
              <a:t>2022/1/17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57AA27E-E237-4D7C-9743-CB7383492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31794A9-7085-47A9-83FC-E0E6A0512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EEA5-C1B7-40E5-AB33-E8F8C19AD8E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55324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701F76B-A2F4-4BDA-9A9B-04453467B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79FDC-E856-4E7C-A865-7FDD14F8E198}" type="datetimeFigureOut">
              <a:rPr lang="ja-JP" altLang="en-US"/>
              <a:pPr>
                <a:defRPr/>
              </a:pPr>
              <a:t>2022/1/17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57AA27E-E237-4D7C-9743-CB7383492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31794A9-7085-47A9-83FC-E0E6A0512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BA6EA-33F8-428C-8996-FE0CFF993CB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5962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701F76B-A2F4-4BDA-9A9B-04453467B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3A552-8FE3-4821-B214-023876E26FEB}" type="datetimeFigureOut">
              <a:rPr lang="ja-JP" altLang="en-US"/>
              <a:pPr>
                <a:defRPr/>
              </a:pPr>
              <a:t>2022/1/17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57AA27E-E237-4D7C-9743-CB7383492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31794A9-7085-47A9-83FC-E0E6A0512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9B9F4-D31D-414B-8B81-4298292D757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82692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701F76B-A2F4-4BDA-9A9B-04453467B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204E7-BF85-472E-BF8B-76C6398789C5}" type="datetimeFigureOut">
              <a:rPr lang="ja-JP" altLang="en-US"/>
              <a:pPr>
                <a:defRPr/>
              </a:pPr>
              <a:t>2022/1/17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57AA27E-E237-4D7C-9743-CB7383492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31794A9-7085-47A9-83FC-E0E6A0512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BD063-2994-43AB-8E15-8E817BE600D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64631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701F76B-A2F4-4BDA-9A9B-04453467B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9D6D7-2F06-496A-95B0-EC86BD60AD0E}" type="datetimeFigureOut">
              <a:rPr lang="ja-JP" altLang="en-US"/>
              <a:pPr>
                <a:defRPr/>
              </a:pPr>
              <a:t>2022/1/17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57AA27E-E237-4D7C-9743-CB7383492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31794A9-7085-47A9-83FC-E0E6A0512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06BED-4EB4-42A3-B782-6DE531538DC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2931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7701F76B-A2F4-4BDA-9A9B-04453467B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D1422-0693-4A7B-AFF0-FC0D7E361327}" type="datetimeFigureOut">
              <a:rPr lang="ja-JP" altLang="en-US"/>
              <a:pPr>
                <a:defRPr/>
              </a:pPr>
              <a:t>2022/1/17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B57AA27E-E237-4D7C-9743-CB7383492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F31794A9-7085-47A9-83FC-E0E6A0512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6294E8-6C92-40BB-9A46-F2D4D913FA9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91977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7701F76B-A2F4-4BDA-9A9B-04453467B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33A5B-7130-4926-8252-A34D175E1999}" type="datetimeFigureOut">
              <a:rPr lang="ja-JP" altLang="en-US"/>
              <a:pPr>
                <a:defRPr/>
              </a:pPr>
              <a:t>2022/1/17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B57AA27E-E237-4D7C-9743-CB7383492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F31794A9-7085-47A9-83FC-E0E6A0512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D9C33-E6C6-4E4C-A183-E8724B635D2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75496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7701F76B-A2F4-4BDA-9A9B-04453467B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ED5EB9-9D14-43F8-AABC-8996B78A8928}" type="datetimeFigureOut">
              <a:rPr lang="ja-JP" altLang="en-US"/>
              <a:pPr>
                <a:defRPr/>
              </a:pPr>
              <a:t>2022/1/17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B57AA27E-E237-4D7C-9743-CB7383492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F31794A9-7085-47A9-83FC-E0E6A0512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F3076-DD6E-4D46-BEB3-B104C13F97D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58639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7701F76B-A2F4-4BDA-9A9B-04453467B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E64A8-2244-417A-B3A9-D1583DEA8D54}" type="datetimeFigureOut">
              <a:rPr lang="ja-JP" altLang="en-US"/>
              <a:pPr>
                <a:defRPr/>
              </a:pPr>
              <a:t>2022/1/17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B57AA27E-E237-4D7C-9743-CB7383492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F31794A9-7085-47A9-83FC-E0E6A0512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02E4A-910E-431B-947C-380C4669393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72223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7701F76B-A2F4-4BDA-9A9B-04453467B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6E1AD-0D06-4161-A03E-6C43EADE0D17}" type="datetimeFigureOut">
              <a:rPr lang="ja-JP" altLang="en-US"/>
              <a:pPr>
                <a:defRPr/>
              </a:pPr>
              <a:t>2022/1/17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B57AA27E-E237-4D7C-9743-CB7383492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F31794A9-7085-47A9-83FC-E0E6A0512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E5857C-DD90-457D-8281-0E18C5CFD51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92168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7701F76B-A2F4-4BDA-9A9B-04453467B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423FB-6EB8-43D6-9460-27600388B94A}" type="datetimeFigureOut">
              <a:rPr lang="ja-JP" altLang="en-US"/>
              <a:pPr>
                <a:defRPr/>
              </a:pPr>
              <a:t>2022/1/17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B57AA27E-E237-4D7C-9743-CB7383492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F31794A9-7085-47A9-83FC-E0E6A0512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C3294-86FA-466B-81EE-07FF26BC719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2696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701F76B-A2F4-4BDA-9A9B-04453467B6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1C9B7F6-297D-483F-AB08-2C363E8E3F03}" type="datetimeFigureOut">
              <a:rPr lang="ja-JP" altLang="en-US"/>
              <a:pPr>
                <a:defRPr/>
              </a:pPr>
              <a:t>2022/1/17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57AA27E-E237-4D7C-9743-CB7383492E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31794A9-7085-47A9-83FC-E0E6A05129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FE8A4E6-217B-4477-96A6-8E37C3965E6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テキスト ボックス 4"/>
          <p:cNvSpPr txBox="1">
            <a:spLocks noChangeArrowheads="1"/>
          </p:cNvSpPr>
          <p:nvPr/>
        </p:nvSpPr>
        <p:spPr bwMode="auto">
          <a:xfrm>
            <a:off x="34925" y="404813"/>
            <a:ext cx="9074150" cy="2062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000">
                <a:latin typeface="ヒラギノ角ゴ ProN W3" charset="-128"/>
                <a:ea typeface="ヒラギノ角ゴ ProN W3" charset="-128"/>
              </a:rPr>
              <a:t>日本赤十字リハビリテーション協会</a:t>
            </a:r>
            <a:endParaRPr lang="en-US" altLang="ja-JP" sz="4000">
              <a:latin typeface="ヒラギノ角ゴ ProN W3" charset="-128"/>
              <a:ea typeface="ヒラギノ角ゴ ProN W3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000">
                <a:latin typeface="ヒラギノ角ゴ ProN W3" charset="-128"/>
                <a:ea typeface="ヒラギノ角ゴ ProN W3" charset="-128"/>
              </a:rPr>
              <a:t>ＣＯＩ開示</a:t>
            </a:r>
            <a:endParaRPr lang="en-US" altLang="ja-JP" sz="4000">
              <a:latin typeface="ヒラギノ角ゴ ProN W3" charset="-128"/>
              <a:ea typeface="ヒラギノ角ゴ ProN W3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ja-JP" sz="2400">
              <a:latin typeface="ヒラギノ角ゴ ProN W3" charset="-128"/>
              <a:ea typeface="ヒラギノ角ゴ ProN W3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latin typeface="ヒラギノ角ゴ ProN W3" charset="-128"/>
                <a:ea typeface="ヒラギノ角ゴ ProN W3" charset="-128"/>
              </a:rPr>
              <a:t>発表者名：○○　○○</a:t>
            </a:r>
          </a:p>
        </p:txBody>
      </p:sp>
      <p:sp>
        <p:nvSpPr>
          <p:cNvPr id="2051" name="テキスト ボックス 8"/>
          <p:cNvSpPr txBox="1">
            <a:spLocks noChangeArrowheads="1"/>
          </p:cNvSpPr>
          <p:nvPr/>
        </p:nvSpPr>
        <p:spPr bwMode="auto">
          <a:xfrm>
            <a:off x="250825" y="2708275"/>
            <a:ext cx="8713788" cy="3853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ts val="1000"/>
              </a:spcBef>
              <a:buFontTx/>
              <a:buNone/>
            </a:pPr>
            <a:r>
              <a:rPr lang="ja-JP" altLang="en-US" sz="2400" dirty="0">
                <a:solidFill>
                  <a:srgbClr val="000000"/>
                </a:solidFill>
                <a:latin typeface="ヒラギノ角ゴ ProN W3" charset="-128"/>
                <a:ea typeface="ヒラギノ角ゴ ProN W3" charset="-128"/>
              </a:rPr>
              <a:t>演題発表に関連し、開示すべき</a:t>
            </a:r>
            <a:r>
              <a:rPr lang="en-US" altLang="ja-JP" sz="2400" dirty="0">
                <a:solidFill>
                  <a:srgbClr val="000000"/>
                </a:solidFill>
                <a:latin typeface="ヒラギノ角ゴ ProN W3" charset="-128"/>
                <a:ea typeface="ヒラギノ角ゴ ProN W3" charset="-128"/>
              </a:rPr>
              <a:t>COI</a:t>
            </a:r>
            <a:r>
              <a:rPr lang="ja-JP" altLang="en-US" sz="2400" dirty="0">
                <a:solidFill>
                  <a:srgbClr val="000000"/>
                </a:solidFill>
                <a:latin typeface="ヒラギノ角ゴ ProN W3" charset="-128"/>
                <a:ea typeface="ヒラギノ角ゴ ProN W3" charset="-128"/>
              </a:rPr>
              <a:t>関係にある企業などとして、</a:t>
            </a:r>
            <a:endParaRPr lang="en-US" altLang="ja-JP" sz="2400" dirty="0">
              <a:solidFill>
                <a:srgbClr val="000000"/>
              </a:solidFill>
              <a:latin typeface="ヒラギノ角ゴ ProN W3" charset="-128"/>
              <a:ea typeface="ヒラギノ角ゴ ProN W3" charset="-128"/>
            </a:endParaRPr>
          </a:p>
          <a:p>
            <a:pPr defTabSz="990600" eaLnBrk="1" hangingPunct="1">
              <a:lnSpc>
                <a:spcPct val="70000"/>
              </a:lnSpc>
              <a:spcBef>
                <a:spcPts val="1000"/>
              </a:spcBef>
              <a:buFontTx/>
              <a:buNone/>
              <a:tabLst>
                <a:tab pos="6362700" algn="r"/>
                <a:tab pos="6457950" algn="l"/>
              </a:tabLst>
            </a:pPr>
            <a:r>
              <a:rPr lang="ja-JP" altLang="en-US" sz="2400" dirty="0">
                <a:latin typeface="ヒラギノ角ゴ ProN W3" charset="-128"/>
                <a:ea typeface="ヒラギノ角ゴ ProN W3" charset="-128"/>
              </a:rPr>
              <a:t>　　①顧問：</a:t>
            </a:r>
            <a:r>
              <a:rPr lang="en-US" altLang="ja-JP" sz="2400" dirty="0">
                <a:latin typeface="ヒラギノ角ゴ ProN W3" charset="-128"/>
                <a:ea typeface="ヒラギノ角ゴ ProN W3" charset="-128"/>
              </a:rPr>
              <a:t>	</a:t>
            </a:r>
            <a:r>
              <a:rPr lang="ja-JP" altLang="en-US" sz="2400" dirty="0">
                <a:latin typeface="ヒラギノ角ゴ ProN W3" charset="-128"/>
                <a:ea typeface="ヒラギノ角ゴ ProN W3" charset="-128"/>
              </a:rPr>
              <a:t>なし</a:t>
            </a:r>
            <a:endParaRPr lang="en-US" altLang="ja-JP" sz="2400" dirty="0">
              <a:latin typeface="ヒラギノ角ゴ ProN W3" charset="-128"/>
              <a:ea typeface="ヒラギノ角ゴ ProN W3" charset="-128"/>
            </a:endParaRPr>
          </a:p>
          <a:p>
            <a:pPr defTabSz="908050" eaLnBrk="1" hangingPunct="1">
              <a:lnSpc>
                <a:spcPct val="70000"/>
              </a:lnSpc>
              <a:spcBef>
                <a:spcPts val="1000"/>
              </a:spcBef>
              <a:buFontTx/>
              <a:buNone/>
              <a:tabLst>
                <a:tab pos="6362700" algn="r"/>
                <a:tab pos="6457950" algn="l"/>
              </a:tabLst>
            </a:pPr>
            <a:r>
              <a:rPr lang="ja-JP" altLang="en-US" sz="2400" dirty="0">
                <a:latin typeface="ヒラギノ角ゴ ProN W3" charset="-128"/>
                <a:ea typeface="ヒラギノ角ゴ ProN W3" charset="-128"/>
              </a:rPr>
              <a:t>　　②株保有・利益：</a:t>
            </a:r>
            <a:r>
              <a:rPr lang="en-US" altLang="ja-JP" sz="2400" dirty="0">
                <a:latin typeface="ヒラギノ角ゴ ProN W3" charset="-128"/>
                <a:ea typeface="ヒラギノ角ゴ ProN W3" charset="-128"/>
              </a:rPr>
              <a:t>	</a:t>
            </a:r>
            <a:r>
              <a:rPr lang="ja-JP" altLang="en-US" sz="2400" dirty="0">
                <a:latin typeface="ヒラギノ角ゴ ProN W3" charset="-128"/>
                <a:ea typeface="ヒラギノ角ゴ ProN W3" charset="-128"/>
              </a:rPr>
              <a:t>なし</a:t>
            </a:r>
            <a:endParaRPr lang="en-US" altLang="ja-JP" sz="2400" dirty="0">
              <a:latin typeface="ヒラギノ角ゴ ProN W3" charset="-128"/>
              <a:ea typeface="ヒラギノ角ゴ ProN W3" charset="-128"/>
            </a:endParaRPr>
          </a:p>
          <a:p>
            <a:pPr defTabSz="908050" eaLnBrk="1" hangingPunct="1">
              <a:lnSpc>
                <a:spcPct val="70000"/>
              </a:lnSpc>
              <a:spcBef>
                <a:spcPts val="1000"/>
              </a:spcBef>
              <a:buFontTx/>
              <a:buNone/>
              <a:tabLst>
                <a:tab pos="6362700" algn="r"/>
                <a:tab pos="6457950" algn="l"/>
              </a:tabLst>
            </a:pPr>
            <a:r>
              <a:rPr lang="ja-JP" altLang="en-US" sz="2400" dirty="0">
                <a:latin typeface="ヒラギノ角ゴ ProN W3" charset="-128"/>
                <a:ea typeface="ヒラギノ角ゴ ProN W3" charset="-128"/>
              </a:rPr>
              <a:t>　　③特許使用料：</a:t>
            </a:r>
            <a:r>
              <a:rPr lang="en-US" altLang="ja-JP" sz="2400" dirty="0">
                <a:latin typeface="ヒラギノ角ゴ ProN W3" charset="-128"/>
                <a:ea typeface="ヒラギノ角ゴ ProN W3" charset="-128"/>
              </a:rPr>
              <a:t>	</a:t>
            </a:r>
            <a:r>
              <a:rPr lang="ja-JP" altLang="en-US" sz="2400" dirty="0">
                <a:latin typeface="ヒラギノ角ゴ ProN W3" charset="-128"/>
                <a:ea typeface="ヒラギノ角ゴ ProN W3" charset="-128"/>
              </a:rPr>
              <a:t>なし</a:t>
            </a:r>
            <a:endParaRPr lang="en-US" altLang="ja-JP" sz="2400" dirty="0">
              <a:latin typeface="ヒラギノ角ゴ ProN W3" charset="-128"/>
              <a:ea typeface="ヒラギノ角ゴ ProN W3" charset="-128"/>
            </a:endParaRPr>
          </a:p>
          <a:p>
            <a:pPr defTabSz="908050" eaLnBrk="1" hangingPunct="1">
              <a:lnSpc>
                <a:spcPct val="70000"/>
              </a:lnSpc>
              <a:spcBef>
                <a:spcPts val="1000"/>
              </a:spcBef>
              <a:buFontTx/>
              <a:buNone/>
              <a:tabLst>
                <a:tab pos="6362700" algn="r"/>
                <a:tab pos="6457950" algn="l"/>
              </a:tabLst>
            </a:pPr>
            <a:r>
              <a:rPr lang="ja-JP" altLang="en-US" sz="2400" dirty="0">
                <a:latin typeface="ヒラギノ角ゴ ProN W3" charset="-128"/>
                <a:ea typeface="ヒラギノ角ゴ ProN W3" charset="-128"/>
              </a:rPr>
              <a:t>　　④講演料：</a:t>
            </a:r>
            <a:r>
              <a:rPr lang="en-US" altLang="ja-JP" sz="2400" dirty="0">
                <a:latin typeface="ヒラギノ角ゴ ProN W3" charset="-128"/>
                <a:ea typeface="ヒラギノ角ゴ ProN W3" charset="-128"/>
              </a:rPr>
              <a:t>	</a:t>
            </a:r>
            <a:r>
              <a:rPr lang="ja-JP" altLang="en-US" sz="2400" dirty="0">
                <a:latin typeface="ヒラギノ角ゴ ProN W3" charset="-128"/>
                <a:ea typeface="ヒラギノ角ゴ ProN W3" charset="-128"/>
              </a:rPr>
              <a:t>なし</a:t>
            </a:r>
            <a:endParaRPr lang="en-US" altLang="ja-JP" sz="2400" dirty="0">
              <a:latin typeface="ヒラギノ角ゴ ProN W3" charset="-128"/>
              <a:ea typeface="ヒラギノ角ゴ ProN W3" charset="-128"/>
            </a:endParaRPr>
          </a:p>
          <a:p>
            <a:pPr defTabSz="908050" eaLnBrk="1" hangingPunct="1">
              <a:lnSpc>
                <a:spcPct val="70000"/>
              </a:lnSpc>
              <a:spcBef>
                <a:spcPts val="1000"/>
              </a:spcBef>
              <a:buFontTx/>
              <a:buNone/>
              <a:tabLst>
                <a:tab pos="6362700" algn="r"/>
                <a:tab pos="6457950" algn="l"/>
              </a:tabLst>
            </a:pPr>
            <a:r>
              <a:rPr lang="ja-JP" altLang="en-US" sz="2400" dirty="0">
                <a:latin typeface="ヒラギノ角ゴ ProN W3" charset="-128"/>
                <a:ea typeface="ヒラギノ角ゴ ProN W3" charset="-128"/>
              </a:rPr>
              <a:t>　　⑤原稿料：</a:t>
            </a:r>
            <a:r>
              <a:rPr lang="en-US" altLang="ja-JP" sz="2400" dirty="0">
                <a:latin typeface="ヒラギノ角ゴ ProN W3" charset="-128"/>
                <a:ea typeface="ヒラギノ角ゴ ProN W3" charset="-128"/>
              </a:rPr>
              <a:t>	</a:t>
            </a:r>
            <a:r>
              <a:rPr lang="ja-JP" altLang="en-US" sz="2400" dirty="0">
                <a:latin typeface="ヒラギノ角ゴ ProN W3" charset="-128"/>
                <a:ea typeface="ヒラギノ角ゴ ProN W3" charset="-128"/>
              </a:rPr>
              <a:t>なし</a:t>
            </a:r>
            <a:endParaRPr lang="en-US" altLang="ja-JP" sz="2400" dirty="0">
              <a:latin typeface="ヒラギノ角ゴ ProN W3" charset="-128"/>
              <a:ea typeface="ヒラギノ角ゴ ProN W3" charset="-128"/>
            </a:endParaRPr>
          </a:p>
          <a:p>
            <a:pPr defTabSz="908050" eaLnBrk="1" hangingPunct="1">
              <a:lnSpc>
                <a:spcPct val="70000"/>
              </a:lnSpc>
              <a:spcBef>
                <a:spcPts val="1000"/>
              </a:spcBef>
              <a:buFontTx/>
              <a:buNone/>
              <a:tabLst>
                <a:tab pos="6362700" algn="r"/>
                <a:tab pos="6457950" algn="l"/>
              </a:tabLst>
            </a:pPr>
            <a:r>
              <a:rPr lang="ja-JP" altLang="en-US" sz="2400" dirty="0">
                <a:latin typeface="ヒラギノ角ゴ ProN W3" charset="-128"/>
                <a:ea typeface="ヒラギノ角ゴ ProN W3" charset="-128"/>
              </a:rPr>
              <a:t>　　⑥受託研究・共同研究費：</a:t>
            </a:r>
            <a:r>
              <a:rPr lang="en-US" altLang="ja-JP" sz="2400" dirty="0">
                <a:latin typeface="ヒラギノ角ゴ ProN W3" charset="-128"/>
                <a:ea typeface="ヒラギノ角ゴ ProN W3" charset="-128"/>
              </a:rPr>
              <a:t>	</a:t>
            </a:r>
            <a:r>
              <a:rPr lang="ja-JP" altLang="en-US" sz="2400" dirty="0">
                <a:latin typeface="ヒラギノ角ゴ ProN W3" charset="-128"/>
                <a:ea typeface="ヒラギノ角ゴ ProN W3" charset="-128"/>
              </a:rPr>
              <a:t>○○製薬</a:t>
            </a:r>
            <a:endParaRPr lang="en-US" altLang="ja-JP" sz="2400" dirty="0">
              <a:latin typeface="ヒラギノ角ゴ ProN W3" charset="-128"/>
              <a:ea typeface="ヒラギノ角ゴ ProN W3" charset="-128"/>
            </a:endParaRPr>
          </a:p>
          <a:p>
            <a:pPr defTabSz="908050" eaLnBrk="1" hangingPunct="1">
              <a:lnSpc>
                <a:spcPct val="70000"/>
              </a:lnSpc>
              <a:spcBef>
                <a:spcPts val="1000"/>
              </a:spcBef>
              <a:buFontTx/>
              <a:buNone/>
              <a:tabLst>
                <a:tab pos="6362700" algn="r"/>
                <a:tab pos="6457950" algn="l"/>
              </a:tabLst>
            </a:pPr>
            <a:r>
              <a:rPr lang="ja-JP" altLang="en-US" sz="2400" dirty="0">
                <a:latin typeface="ヒラギノ角ゴ ProN W3" charset="-128"/>
                <a:ea typeface="ヒラギノ角ゴ ProN W3" charset="-128"/>
              </a:rPr>
              <a:t>　　⑦奨学寄付金：</a:t>
            </a:r>
            <a:r>
              <a:rPr lang="en-US" altLang="ja-JP" sz="2400" dirty="0">
                <a:latin typeface="ヒラギノ角ゴ ProN W3" charset="-128"/>
                <a:ea typeface="ヒラギノ角ゴ ProN W3" charset="-128"/>
              </a:rPr>
              <a:t>	</a:t>
            </a:r>
            <a:r>
              <a:rPr lang="ja-JP" altLang="en-US" sz="2400" dirty="0">
                <a:latin typeface="ヒラギノ角ゴ ProN W3" charset="-128"/>
                <a:ea typeface="ヒラギノ角ゴ ProN W3" charset="-128"/>
              </a:rPr>
              <a:t>○○製薬</a:t>
            </a:r>
            <a:endParaRPr lang="en-US" altLang="ja-JP" sz="2400" dirty="0">
              <a:latin typeface="ヒラギノ角ゴ ProN W3" charset="-128"/>
              <a:ea typeface="ヒラギノ角ゴ ProN W3" charset="-128"/>
            </a:endParaRPr>
          </a:p>
          <a:p>
            <a:pPr defTabSz="908050" eaLnBrk="1" hangingPunct="1">
              <a:lnSpc>
                <a:spcPct val="70000"/>
              </a:lnSpc>
              <a:spcBef>
                <a:spcPts val="1000"/>
              </a:spcBef>
              <a:buFontTx/>
              <a:buNone/>
              <a:tabLst>
                <a:tab pos="6362700" algn="r"/>
                <a:tab pos="6457950" algn="l"/>
              </a:tabLst>
            </a:pPr>
            <a:r>
              <a:rPr lang="ja-JP" altLang="en-US" sz="2400" dirty="0">
                <a:latin typeface="ヒラギノ角ゴ ProN W3" charset="-128"/>
                <a:ea typeface="ヒラギノ角ゴ ProN W3" charset="-128"/>
              </a:rPr>
              <a:t>　　⑧寄付講座所属：</a:t>
            </a:r>
            <a:r>
              <a:rPr lang="en-US" altLang="ja-JP" sz="2400" dirty="0">
                <a:latin typeface="ヒラギノ角ゴ ProN W3" charset="-128"/>
                <a:ea typeface="ヒラギノ角ゴ ProN W3" charset="-128"/>
              </a:rPr>
              <a:t>	</a:t>
            </a:r>
            <a:r>
              <a:rPr lang="ja-JP" altLang="en-US" sz="2400" dirty="0">
                <a:latin typeface="ヒラギノ角ゴ ProN W3" charset="-128"/>
                <a:ea typeface="ヒラギノ角ゴ ProN W3" charset="-128"/>
              </a:rPr>
              <a:t>あり</a:t>
            </a:r>
            <a:r>
              <a:rPr lang="en-US" altLang="ja-JP" sz="2400" dirty="0">
                <a:latin typeface="ヒラギノ角ゴ ProN W3" charset="-128"/>
                <a:ea typeface="ヒラギノ角ゴ ProN W3" charset="-128"/>
              </a:rPr>
              <a:t>	</a:t>
            </a:r>
            <a:r>
              <a:rPr lang="ja-JP" altLang="en-US" sz="2400" dirty="0">
                <a:latin typeface="ヒラギノ角ゴ ProN W3" charset="-128"/>
                <a:ea typeface="ヒラギノ角ゴ ProN W3" charset="-128"/>
              </a:rPr>
              <a:t>（○○製薬）</a:t>
            </a:r>
            <a:endParaRPr lang="en-US" altLang="ja-JP" sz="2400" dirty="0">
              <a:latin typeface="ヒラギノ角ゴ ProN W3" charset="-128"/>
              <a:ea typeface="ヒラギノ角ゴ ProN W3" charset="-128"/>
            </a:endParaRPr>
          </a:p>
          <a:p>
            <a:pPr defTabSz="8521700" eaLnBrk="1" hangingPunct="1">
              <a:lnSpc>
                <a:spcPct val="70000"/>
              </a:lnSpc>
              <a:spcBef>
                <a:spcPts val="1000"/>
              </a:spcBef>
              <a:buFontTx/>
              <a:buNone/>
              <a:tabLst>
                <a:tab pos="6362700" algn="r"/>
                <a:tab pos="6457950" algn="l"/>
              </a:tabLst>
            </a:pPr>
            <a:r>
              <a:rPr lang="ja-JP" altLang="en-US" sz="2400" dirty="0">
                <a:latin typeface="ヒラギノ角ゴ ProN W3" charset="-128"/>
                <a:ea typeface="ヒラギノ角ゴ ProN W3" charset="-128"/>
              </a:rPr>
              <a:t>　　⑨贈答品などの報酬：</a:t>
            </a:r>
            <a:r>
              <a:rPr lang="en-US" altLang="ja-JP" sz="2400" dirty="0">
                <a:latin typeface="ヒラギノ角ゴ ProN W3" charset="-128"/>
                <a:ea typeface="ヒラギノ角ゴ ProN W3" charset="-128"/>
              </a:rPr>
              <a:t>	</a:t>
            </a:r>
            <a:r>
              <a:rPr lang="ja-JP" altLang="en-US" sz="2400" dirty="0">
                <a:latin typeface="ヒラギノ角ゴ ProN W3" charset="-128"/>
                <a:ea typeface="ヒラギノ角ゴ ProN W3" charset="-128"/>
              </a:rPr>
              <a:t>なし</a:t>
            </a:r>
            <a:endParaRPr lang="en-US" altLang="ja-JP" sz="2400" dirty="0">
              <a:latin typeface="ヒラギノ角ゴ ProN W3" charset="-128"/>
              <a:ea typeface="ヒラギノ角ゴ ProN W3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629</TotalTime>
  <Words>109</Words>
  <Application>Microsoft Office PowerPoint</Application>
  <PresentationFormat>画面に合わせる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ヒラギノ角ゴ ProN W3</vt:lpstr>
      <vt:lpstr>Arial</vt:lpstr>
      <vt:lpstr>Calibri</vt:lpstr>
      <vt:lpstr>Office ​​テーマ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Preferred Customer</dc:creator>
  <cp:lastModifiedBy>細江 浩典</cp:lastModifiedBy>
  <cp:revision>34</cp:revision>
  <cp:lastPrinted>2012-08-31T02:19:22Z</cp:lastPrinted>
  <dcterms:created xsi:type="dcterms:W3CDTF">2012-08-27T05:53:00Z</dcterms:created>
  <dcterms:modified xsi:type="dcterms:W3CDTF">2022-01-17T04:20:55Z</dcterms:modified>
</cp:coreProperties>
</file>